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6005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</a:t>
            </a:r>
            <a:r>
              <a:rPr lang="en-US" sz="2400" dirty="0" smtClean="0"/>
              <a:t>#7: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Arrays.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Functions.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90664" y="1318255"/>
            <a:ext cx="8610673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3052" y="1550895"/>
            <a:ext cx="770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Arrays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#_Arrays-one-d-array-im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30" y="2041042"/>
            <a:ext cx="5959341" cy="229839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TextBox 8"/>
          <p:cNvSpPr txBox="1"/>
          <p:nvPr/>
        </p:nvSpPr>
        <p:spPr>
          <a:xfrm>
            <a:off x="2243052" y="4597951"/>
            <a:ext cx="770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Arrays always start at index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Arrays.Length</a:t>
            </a:r>
            <a:r>
              <a:rPr lang="en-US" sz="2400" dirty="0" smtClean="0">
                <a:solidFill>
                  <a:schemeClr val="bg1"/>
                </a:solidFill>
              </a:rPr>
              <a:t>() returns number of elements.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348" y="1912577"/>
            <a:ext cx="5427323" cy="385284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  <p:bldP spid="9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90664" y="1318255"/>
            <a:ext cx="8610673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43052" y="1550895"/>
            <a:ext cx="770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Arrays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4214" y="2109275"/>
            <a:ext cx="81918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array.Max</a:t>
            </a:r>
            <a:r>
              <a:rPr lang="en-US" sz="2400" dirty="0" smtClean="0">
                <a:solidFill>
                  <a:schemeClr val="bg1"/>
                </a:solidFill>
              </a:rPr>
              <a:t>() returns largest member of the array.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array.Min</a:t>
            </a:r>
            <a:r>
              <a:rPr lang="en-US" sz="2400" dirty="0" smtClean="0">
                <a:solidFill>
                  <a:schemeClr val="bg1"/>
                </a:solidFill>
              </a:rPr>
              <a:t>() </a:t>
            </a:r>
            <a:r>
              <a:rPr lang="en-US" sz="2400" dirty="0">
                <a:solidFill>
                  <a:schemeClr val="bg1"/>
                </a:solidFill>
              </a:rPr>
              <a:t>returns </a:t>
            </a:r>
            <a:r>
              <a:rPr lang="en-US" sz="2400" dirty="0" smtClean="0">
                <a:solidFill>
                  <a:schemeClr val="bg1"/>
                </a:solidFill>
              </a:rPr>
              <a:t>smallest </a:t>
            </a:r>
            <a:r>
              <a:rPr lang="en-US" sz="2400" dirty="0">
                <a:solidFill>
                  <a:schemeClr val="bg1"/>
                </a:solidFill>
              </a:rPr>
              <a:t>member of the array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array.Sum</a:t>
            </a:r>
            <a:r>
              <a:rPr lang="en-US" sz="2400" dirty="0" smtClean="0">
                <a:solidFill>
                  <a:schemeClr val="bg1"/>
                </a:solidFill>
              </a:rPr>
              <a:t>() </a:t>
            </a:r>
            <a:r>
              <a:rPr lang="en-US" sz="2400" dirty="0">
                <a:solidFill>
                  <a:schemeClr val="bg1"/>
                </a:solidFill>
              </a:rPr>
              <a:t>returns </a:t>
            </a:r>
            <a:r>
              <a:rPr lang="en-US" sz="2400" dirty="0" smtClean="0">
                <a:solidFill>
                  <a:schemeClr val="bg1"/>
                </a:solidFill>
              </a:rPr>
              <a:t>sum of all members </a:t>
            </a:r>
            <a:r>
              <a:rPr lang="en-US" sz="2400" dirty="0">
                <a:solidFill>
                  <a:schemeClr val="bg1"/>
                </a:solidFill>
              </a:rPr>
              <a:t>of the array.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array.Average</a:t>
            </a:r>
            <a:r>
              <a:rPr lang="en-US" sz="2400" dirty="0" smtClean="0">
                <a:solidFill>
                  <a:schemeClr val="bg1"/>
                </a:solidFill>
              </a:rPr>
              <a:t>() </a:t>
            </a:r>
            <a:r>
              <a:rPr lang="en-US" sz="2400" dirty="0">
                <a:solidFill>
                  <a:schemeClr val="bg1"/>
                </a:solidFill>
              </a:rPr>
              <a:t>returns </a:t>
            </a:r>
            <a:r>
              <a:rPr lang="en-US" sz="2400" dirty="0" smtClean="0">
                <a:solidFill>
                  <a:schemeClr val="bg1"/>
                </a:solidFill>
              </a:rPr>
              <a:t>average value of </a:t>
            </a: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smtClean="0">
                <a:solidFill>
                  <a:schemeClr val="bg1"/>
                </a:solidFill>
              </a:rPr>
              <a:t>array members.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Array.Sort</a:t>
            </a:r>
            <a:r>
              <a:rPr lang="en-US" sz="2400" dirty="0" smtClean="0">
                <a:solidFill>
                  <a:schemeClr val="bg1"/>
                </a:solidFill>
              </a:rPr>
              <a:t>( array) will sort array items.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Array.Reverse</a:t>
            </a:r>
            <a:r>
              <a:rPr lang="en-US" sz="2400" dirty="0" smtClean="0">
                <a:solidFill>
                  <a:schemeClr val="bg1"/>
                </a:solidFill>
              </a:rPr>
              <a:t>( array) will reverse items in the array.</a:t>
            </a:r>
          </a:p>
          <a:p>
            <a:pPr marL="342900" lvl="1"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  <p:bldP spid="9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Method/function.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2134717"/>
            <a:ext cx="3390900" cy="197167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5" y="4233862"/>
            <a:ext cx="5695950" cy="1800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4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92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X</cp:lastModifiedBy>
  <cp:revision>121</cp:revision>
  <dcterms:created xsi:type="dcterms:W3CDTF">2024-02-19T08:34:59Z</dcterms:created>
  <dcterms:modified xsi:type="dcterms:W3CDTF">2024-04-26T16:05:51Z</dcterms:modified>
</cp:coreProperties>
</file>